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680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0F478-BE31-B206-8664-07150A7C10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351B83-948F-929E-2573-F38829A52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B869D-8CBB-A823-CB6B-AD9113DC6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85395-2FB9-F08E-4655-4934B0C2E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5A192-781F-B1FB-EE73-F6D274EA6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364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DD59B-29A9-E3C0-62E5-4D362B17F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D9AEDF-E9BB-C5B4-B30C-F31DA68AA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D0553-2CCA-040D-A683-68A346951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44581-B30D-45D2-7E0E-0391B8FEF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694AE-74A6-9DBD-C4AD-E2D0EAEBA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671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BD58DF-B842-61E9-48FE-FCDA7F213C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ABC5D4-79B1-64E6-55DF-8EFF43B2F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7497C-8B32-BD51-7045-88D8A4A9E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9F2A0-FC5F-5186-FCC0-A6645BEA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7CD27-AFBF-7D0A-5C34-888F6DAEF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363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4BBBD-E5A7-3C99-678B-43D1E6721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77DD1-0266-CAEB-8073-D191BD2AA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184AF-CEBF-831E-8F96-81F513652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7BF6D-78F5-567F-4FA5-B933760C1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CC11E-AFC1-262F-0F9D-6328787CB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01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8A934-E314-CCDF-DF90-C12FDF309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B0BD4-89BF-1E71-9628-1759443D9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7AEA2-6164-6505-A0DE-DB7D5D8E3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E9160-5DDB-5F19-AF61-AD1D7CC01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5F736-C137-D86C-48CE-F81DF492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12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E21A7-53B3-7CEB-2F4C-155DF92F2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F06F1-8B13-356D-7D0F-F88CC22DF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7E3C7F-DB22-D90C-4C95-F9C66A59E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1331D2-3C15-9DB1-95C5-570D992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04976-0871-9426-7004-62536665A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73B56-08C0-A4C7-944A-3EA9FB832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98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8204C-1970-F4B2-179B-37E1AEB14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89573-5012-1C53-BD19-6FD380096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D4FF65-18C9-FABC-A790-CB04ADDAE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CDC28B-94A6-3A22-8991-7E68D7FDD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C3D9C9-F628-B621-20B3-9E9BB0643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A2F3EB-DB3C-6EBC-C7C8-EE129247F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8EFABD-A469-F824-64C3-403CA5A8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4D78F5-4B4E-04AF-CCB6-5D623EC6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88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04892-3854-5FB5-2AE6-FB938E96B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147A2-2236-B8BB-5A36-2C0B20464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F39E5-504B-319C-2839-CC0C89C18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70CE48-76DD-86FD-EFCF-28FF3EA2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273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01DE46-2C11-00E4-6DA3-CABA075F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BBA591-2A32-E67F-351E-BF1C12495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D01A27-F9DC-E9DA-6229-080B7E5C1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641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5267-6432-DE5A-5175-FA6FB9554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8189B-7094-EFF1-2C00-886CBC99E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45FEC0-80A9-73B2-BCA5-346B7F34D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D91654-534A-51B5-F179-A2A0B0C61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5A132-CAD5-DD87-2DB1-628188120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A5BA29-C74B-E337-AEAA-CC9781D8F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68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B0373-BAE2-7F9F-D89A-61266D383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B8E938-DA25-A987-D40C-267879EC75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5105A4-442E-5EBD-6923-53088AED1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F3FA57-37ED-2DEF-AB1A-82079DED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631E55-879A-25D0-F60B-25DB95C45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BF72F9-51DC-1354-8D3F-6F69EDE85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6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A71E7-CD75-5968-19A8-9AC84B8B2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0D1CE1-726A-D452-CEE3-D32BF07CF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AEB25-A587-F450-57C2-310C03EE28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7C181-8F07-BC4F-96A1-F36DA88AD72B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51F02-9867-AF61-A476-D60563A0E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6A64E3-F288-80F2-9830-84C0E80E0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50924-47A8-8646-AACB-6353602BC7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735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D97C356-3CA1-DA23-5AE9-0B61294B72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96560" y="621332"/>
            <a:ext cx="2162089" cy="1655762"/>
          </a:xfrm>
        </p:spPr>
        <p:txBody>
          <a:bodyPr/>
          <a:lstStyle/>
          <a:p>
            <a:r>
              <a:rPr lang="en-US" dirty="0"/>
              <a:t>Need string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E94B0A-3642-0E98-0A34-5CBE9C6F01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7" t="4055"/>
          <a:stretch/>
        </p:blipFill>
        <p:spPr>
          <a:xfrm>
            <a:off x="0" y="24017"/>
            <a:ext cx="9396561" cy="6833983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EFC12B57-D9BA-FDE2-011F-60AD076DCF96}"/>
              </a:ext>
            </a:extLst>
          </p:cNvPr>
          <p:cNvSpPr txBox="1">
            <a:spLocks/>
          </p:cNvSpPr>
          <p:nvPr/>
        </p:nvSpPr>
        <p:spPr>
          <a:xfrm>
            <a:off x="9396560" y="4587835"/>
            <a:ext cx="2162089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Don’t need string</a:t>
            </a:r>
          </a:p>
        </p:txBody>
      </p:sp>
    </p:spTree>
    <p:extLst>
      <p:ext uri="{BB962C8B-B14F-4D97-AF65-F5344CB8AC3E}">
        <p14:creationId xmlns:p14="http://schemas.microsoft.com/office/powerpoint/2010/main" val="3015098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刘 祜宇</dc:creator>
  <cp:lastModifiedBy>刘 祜宇</cp:lastModifiedBy>
  <cp:revision>1</cp:revision>
  <dcterms:created xsi:type="dcterms:W3CDTF">2022-11-17T16:25:24Z</dcterms:created>
  <dcterms:modified xsi:type="dcterms:W3CDTF">2022-11-17T16:30:00Z</dcterms:modified>
</cp:coreProperties>
</file>

<file path=docProps/thumbnail.jpeg>
</file>